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352" r:id="rId6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397" r:id="rId31"/>
    <p:sldId id="443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2" r:id="rId45"/>
    <p:sldId id="413" r:id="rId46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44" r:id="rId54"/>
    <p:sldId id="466" r:id="rId55"/>
    <p:sldId id="470" r:id="rId56"/>
    <p:sldId id="483" r:id="rId57"/>
    <p:sldId id="484" r:id="rId58"/>
    <p:sldId id="485" r:id="rId59"/>
    <p:sldId id="471" r:id="rId60"/>
    <p:sldId id="472" r:id="rId61"/>
    <p:sldId id="473" r:id="rId62"/>
    <p:sldId id="474" r:id="rId63"/>
    <p:sldId id="475" r:id="rId64"/>
    <p:sldId id="476" r:id="rId65"/>
    <p:sldId id="428" r:id="rId66"/>
    <p:sldId id="435" r:id="rId67"/>
    <p:sldId id="436" r:id="rId68"/>
    <p:sldId id="453" r:id="rId69"/>
    <p:sldId id="454" r:id="rId70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0.651497005988024</c:v>
                </c:pt>
                <c:pt idx="1">
                  <c:v>0.34850299401197604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0.6276978417266187</c:v>
                </c:pt>
                <c:pt idx="1">
                  <c:v>0.6762589928057554</c:v>
                </c:pt>
                <c:pt idx="2">
                  <c:v>0.4910071942446043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0.6692160611854685</c:v>
                </c:pt>
                <c:pt idx="1">
                  <c:v>0.7380497131931166</c:v>
                </c:pt>
                <c:pt idx="2">
                  <c:v>0.5047801147227533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0.6068702290076335</c:v>
                </c:pt>
                <c:pt idx="1">
                  <c:v>0.7557251908396947</c:v>
                </c:pt>
                <c:pt idx="2">
                  <c:v>0.7900763358778626</c:v>
                </c:pt>
                <c:pt idx="3">
                  <c:v>0.8015267175572519</c:v>
                </c:pt>
                <c:pt idx="4">
                  <c:v>0.7881679389312977</c:v>
                </c:pt>
                <c:pt idx="5">
                  <c:v>0.5362595419847328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0.24236641221374045</c:v>
                </c:pt>
                <c:pt idx="1">
                  <c:v>0.1717557251908397</c:v>
                </c:pt>
                <c:pt idx="2">
                  <c:v>0.15076335877862596</c:v>
                </c:pt>
                <c:pt idx="3">
                  <c:v>0.12595419847328243</c:v>
                </c:pt>
                <c:pt idx="4">
                  <c:v>0.12404580152671756</c:v>
                </c:pt>
                <c:pt idx="5">
                  <c:v>0.24045801526717558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0.15076335877862596</c:v>
                </c:pt>
                <c:pt idx="1">
                  <c:v>0.07251908396946564</c:v>
                </c:pt>
                <c:pt idx="2">
                  <c:v>0.05916030534351145</c:v>
                </c:pt>
                <c:pt idx="3">
                  <c:v>0.07251908396946564</c:v>
                </c:pt>
                <c:pt idx="4">
                  <c:v>0.08778625954198473</c:v>
                </c:pt>
                <c:pt idx="5">
                  <c:v>0.22328244274809161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0.7131043256997456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0.1758905852417303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0.11100508905852417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0.47609942638623326</c:v>
                </c:pt>
                <c:pt idx="1">
                  <c:v>0.32695984703632885</c:v>
                </c:pt>
                <c:pt idx="2">
                  <c:v>0.3479923518164436</c:v>
                </c:pt>
                <c:pt idx="3">
                  <c:v>0.4933078393881453</c:v>
                </c:pt>
                <c:pt idx="4">
                  <c:v>0.6730401529636711</c:v>
                </c:pt>
                <c:pt idx="5">
                  <c:v>0.6692160611854685</c:v>
                </c:pt>
                <c:pt idx="6">
                  <c:v>0.6520076481835564</c:v>
                </c:pt>
                <c:pt idx="7">
                  <c:v>0.7380497131931166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0.25430210325047803</c:v>
                </c:pt>
                <c:pt idx="1">
                  <c:v>0.30019120458891013</c:v>
                </c:pt>
                <c:pt idx="2">
                  <c:v>0.30401529636711283</c:v>
                </c:pt>
                <c:pt idx="3">
                  <c:v>0.2695984703632887</c:v>
                </c:pt>
                <c:pt idx="4">
                  <c:v>0.19120458891013384</c:v>
                </c:pt>
                <c:pt idx="5">
                  <c:v>0.17973231357552583</c:v>
                </c:pt>
                <c:pt idx="6">
                  <c:v>0.18738049713193117</c:v>
                </c:pt>
                <c:pt idx="7">
                  <c:v>0.15487571701720843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0.2695984703632887</c:v>
                </c:pt>
                <c:pt idx="1">
                  <c:v>0.372848948374761</c:v>
                </c:pt>
                <c:pt idx="2">
                  <c:v>0.3479923518164436</c:v>
                </c:pt>
                <c:pt idx="3">
                  <c:v>0.23709369024856597</c:v>
                </c:pt>
                <c:pt idx="4">
                  <c:v>0.13575525812619502</c:v>
                </c:pt>
                <c:pt idx="5">
                  <c:v>0.15105162523900573</c:v>
                </c:pt>
                <c:pt idx="6">
                  <c:v>0.16061185468451242</c:v>
                </c:pt>
                <c:pt idx="7">
                  <c:v>0.10707456978967496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0.5470841300191205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0.23016252390057362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0.22275334608030592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Dirección de Comunicaciones, Asuntos Corporativos y Prensa</c:v>
                </c:pt>
                <c:pt idx="1">
                  <c:v>Dirección de Asesoría Jurídica</c:v>
                </c:pt>
                <c:pt idx="2">
                  <c:v>Dirección de Administración y Finanzas</c:v>
                </c:pt>
                <c:pt idx="3">
                  <c:v>Dirección de Obras Municipales</c:v>
                </c:pt>
                <c:pt idx="4">
                  <c:v>Dirección de Personas</c:v>
                </c:pt>
                <c:pt idx="5">
                  <c:v>SECPLA</c:v>
                </c:pt>
                <c:pt idx="6">
                  <c:v>Dirección de Seguridad Pública</c:v>
                </c:pt>
                <c:pt idx="7">
                  <c:v>Dirección de Desarrollo Comunitario</c:v>
                </c:pt>
                <c:pt idx="8">
                  <c:v>1er Juzgado de Policía Local</c:v>
                </c:pt>
                <c:pt idx="9">
                  <c:v>Dirección de Servicios de Salud, Educacion y demas incorporados a la gestion municipal</c:v>
                </c:pt>
                <c:pt idx="10">
                  <c:v>Dirección Innovación y Sustentabilidad</c:v>
                </c:pt>
                <c:pt idx="11">
                  <c:v>Dirección de Infraestructura Comunal</c:v>
                </c:pt>
                <c:pt idx="12">
                  <c:v>Dirección de Tránsito y Transporte Público</c:v>
                </c:pt>
                <c:pt idx="13">
                  <c:v>Dirección de Informática</c:v>
                </c:pt>
                <c:pt idx="14">
                  <c:v>Dirección de Asesoría Urbana</c:v>
                </c:pt>
                <c:pt idx="15">
                  <c:v>Administración Municipal</c:v>
                </c:pt>
                <c:pt idx="16">
                  <c:v>Dirección de Medio Ambiente, Aseo y Ornato</c:v>
                </c:pt>
                <c:pt idx="17">
                  <c:v>2do Juzgado de Policía Local</c:v>
                </c:pt>
                <c:pt idx="18">
                  <c:v>Secretaría Municipal</c:v>
                </c:pt>
                <c:pt idx="19">
                  <c:v>Dirección de Control</c:v>
                </c:pt>
              </c:strCache>
            </c:strRef>
          </c:cat>
          <c:val>
            <c:numRef>
              <c:f>Sheet1!$B$2:$B$21</c:f>
              <c:numCache>
                <c:formatCode>0%</c:formatCode>
                <c:ptCount val="20"/>
                <c:pt idx="0">
                  <c:v>0.5331619537275064</c:v>
                </c:pt>
                <c:pt idx="1">
                  <c:v>0.5215909090909091</c:v>
                </c:pt>
                <c:pt idx="2">
                  <c:v>0.5862903225806452</c:v>
                </c:pt>
                <c:pt idx="3">
                  <c:v>0.6070686070686071</c:v>
                </c:pt>
                <c:pt idx="4">
                  <c:v>0.5562236921226699</c:v>
                </c:pt>
                <c:pt idx="5">
                  <c:v>0.4814422057264051</c:v>
                </c:pt>
                <c:pt idx="6">
                  <c:v>0.48890304767972814</c:v>
                </c:pt>
                <c:pt idx="7">
                  <c:v>0.5156543519098309</c:v>
                </c:pt>
                <c:pt idx="8">
                  <c:v>0.56125</c:v>
                </c:pt>
                <c:pt idx="9">
                  <c:v>0.7139364303178484</c:v>
                </c:pt>
                <c:pt idx="10">
                  <c:v>0.6916666666666667</c:v>
                </c:pt>
                <c:pt idx="11">
                  <c:v>0.5864588407208963</c:v>
                </c:pt>
                <c:pt idx="12">
                  <c:v>0.5370919881305638</c:v>
                </c:pt>
                <c:pt idx="13">
                  <c:v>0.4885290148448043</c:v>
                </c:pt>
                <c:pt idx="14">
                  <c:v>0.7675</c:v>
                </c:pt>
                <c:pt idx="15">
                  <c:v>0.6458333333333334</c:v>
                </c:pt>
                <c:pt idx="16">
                  <c:v>0.41875</c:v>
                </c:pt>
                <c:pt idx="17">
                  <c:v>0.3317365269461078</c:v>
                </c:pt>
                <c:pt idx="18">
                  <c:v>0.4683333333333333</c:v>
                </c:pt>
                <c:pt idx="19">
                  <c:v>0.55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Dirección de Comunicaciones, Asuntos Corporativos y Prensa</c:v>
                </c:pt>
                <c:pt idx="1">
                  <c:v>Dirección de Asesoría Jurídica</c:v>
                </c:pt>
                <c:pt idx="2">
                  <c:v>Dirección de Administración y Finanzas</c:v>
                </c:pt>
                <c:pt idx="3">
                  <c:v>Dirección de Obras Municipales</c:v>
                </c:pt>
                <c:pt idx="4">
                  <c:v>Dirección de Personas</c:v>
                </c:pt>
                <c:pt idx="5">
                  <c:v>SECPLA</c:v>
                </c:pt>
                <c:pt idx="6">
                  <c:v>Dirección de Seguridad Pública</c:v>
                </c:pt>
                <c:pt idx="7">
                  <c:v>Dirección de Desarrollo Comunitario</c:v>
                </c:pt>
                <c:pt idx="8">
                  <c:v>1er Juzgado de Policía Local</c:v>
                </c:pt>
                <c:pt idx="9">
                  <c:v>Dirección de Servicios de Salud, Educacion y demas incorporados a la gestion municipal</c:v>
                </c:pt>
                <c:pt idx="10">
                  <c:v>Dirección Innovación y Sustentabilidad</c:v>
                </c:pt>
                <c:pt idx="11">
                  <c:v>Dirección de Infraestructura Comunal</c:v>
                </c:pt>
                <c:pt idx="12">
                  <c:v>Dirección de Tránsito y Transporte Público</c:v>
                </c:pt>
                <c:pt idx="13">
                  <c:v>Dirección de Informática</c:v>
                </c:pt>
                <c:pt idx="14">
                  <c:v>Dirección de Asesoría Urbana</c:v>
                </c:pt>
                <c:pt idx="15">
                  <c:v>Administración Municipal</c:v>
                </c:pt>
                <c:pt idx="16">
                  <c:v>Dirección de Medio Ambiente, Aseo y Ornato</c:v>
                </c:pt>
                <c:pt idx="17">
                  <c:v>2do Juzgado de Policía Local</c:v>
                </c:pt>
                <c:pt idx="18">
                  <c:v>Secretaría Municipal</c:v>
                </c:pt>
                <c:pt idx="19">
                  <c:v>Dirección de Control</c:v>
                </c:pt>
              </c:strCache>
            </c:strRef>
          </c:cat>
          <c:val>
            <c:numRef>
              <c:f>Sheet1!$C$2:$C$21</c:f>
              <c:numCache>
                <c:formatCode>0%</c:formatCode>
                <c:ptCount val="20"/>
                <c:pt idx="0">
                  <c:v>0.23547557840616967</c:v>
                </c:pt>
                <c:pt idx="1">
                  <c:v>0.26477272727272727</c:v>
                </c:pt>
                <c:pt idx="2">
                  <c:v>0.22278225806451613</c:v>
                </c:pt>
                <c:pt idx="3">
                  <c:v>0.2</c:v>
                </c:pt>
                <c:pt idx="4">
                  <c:v>0.23692122669873722</c:v>
                </c:pt>
                <c:pt idx="5">
                  <c:v>0.21951219512195122</c:v>
                </c:pt>
                <c:pt idx="6">
                  <c:v>0.22990336625252203</c:v>
                </c:pt>
                <c:pt idx="7">
                  <c:v>0.21634314339386349</c:v>
                </c:pt>
                <c:pt idx="8">
                  <c:v>0.228125</c:v>
                </c:pt>
                <c:pt idx="9">
                  <c:v>0.11246943765281174</c:v>
                </c:pt>
                <c:pt idx="10">
                  <c:v>0.14583333333333334</c:v>
                </c:pt>
                <c:pt idx="11">
                  <c:v>0.20993667803214808</c:v>
                </c:pt>
                <c:pt idx="12">
                  <c:v>0.2874099194573972</c:v>
                </c:pt>
                <c:pt idx="13">
                  <c:v>0.21592442645074225</c:v>
                </c:pt>
                <c:pt idx="14">
                  <c:v>0.11</c:v>
                </c:pt>
                <c:pt idx="15">
                  <c:v>0.12708333333333333</c:v>
                </c:pt>
                <c:pt idx="16">
                  <c:v>0.27115384615384613</c:v>
                </c:pt>
                <c:pt idx="17">
                  <c:v>0.3137724550898204</c:v>
                </c:pt>
                <c:pt idx="18">
                  <c:v>0.2658333333333333</c:v>
                </c:pt>
                <c:pt idx="19">
                  <c:v>0.23125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Dirección de Comunicaciones, Asuntos Corporativos y Prensa</c:v>
                </c:pt>
                <c:pt idx="1">
                  <c:v>Dirección de Asesoría Jurídica</c:v>
                </c:pt>
                <c:pt idx="2">
                  <c:v>Dirección de Administración y Finanzas</c:v>
                </c:pt>
                <c:pt idx="3">
                  <c:v>Dirección de Obras Municipales</c:v>
                </c:pt>
                <c:pt idx="4">
                  <c:v>Dirección de Personas</c:v>
                </c:pt>
                <c:pt idx="5">
                  <c:v>SECPLA</c:v>
                </c:pt>
                <c:pt idx="6">
                  <c:v>Dirección de Seguridad Pública</c:v>
                </c:pt>
                <c:pt idx="7">
                  <c:v>Dirección de Desarrollo Comunitario</c:v>
                </c:pt>
                <c:pt idx="8">
                  <c:v>1er Juzgado de Policía Local</c:v>
                </c:pt>
                <c:pt idx="9">
                  <c:v>Dirección de Servicios de Salud, Educacion y demas incorporados a la gestion municipal</c:v>
                </c:pt>
                <c:pt idx="10">
                  <c:v>Dirección Innovación y Sustentabilidad</c:v>
                </c:pt>
                <c:pt idx="11">
                  <c:v>Dirección de Infraestructura Comunal</c:v>
                </c:pt>
                <c:pt idx="12">
                  <c:v>Dirección de Tránsito y Transporte Público</c:v>
                </c:pt>
                <c:pt idx="13">
                  <c:v>Dirección de Informática</c:v>
                </c:pt>
                <c:pt idx="14">
                  <c:v>Dirección de Asesoría Urbana</c:v>
                </c:pt>
                <c:pt idx="15">
                  <c:v>Administración Municipal</c:v>
                </c:pt>
                <c:pt idx="16">
                  <c:v>Dirección de Medio Ambiente, Aseo y Ornato</c:v>
                </c:pt>
                <c:pt idx="17">
                  <c:v>2do Juzgado de Policía Local</c:v>
                </c:pt>
                <c:pt idx="18">
                  <c:v>Secretaría Municipal</c:v>
                </c:pt>
                <c:pt idx="19">
                  <c:v>Dirección de Control</c:v>
                </c:pt>
              </c:strCache>
            </c:strRef>
          </c:cat>
          <c:val>
            <c:numRef>
              <c:f>Sheet1!$D$2:$D$21</c:f>
              <c:numCache>
                <c:formatCode>0%</c:formatCode>
                <c:ptCount val="20"/>
                <c:pt idx="0">
                  <c:v>0.23136246786632392</c:v>
                </c:pt>
                <c:pt idx="1">
                  <c:v>0.21363636363636362</c:v>
                </c:pt>
                <c:pt idx="2">
                  <c:v>0.1909274193548387</c:v>
                </c:pt>
                <c:pt idx="3">
                  <c:v>0.19293139293139294</c:v>
                </c:pt>
                <c:pt idx="4">
                  <c:v>0.20685508117859291</c:v>
                </c:pt>
                <c:pt idx="5">
                  <c:v>0.2990455991516437</c:v>
                </c:pt>
                <c:pt idx="6">
                  <c:v>0.2811935860677498</c:v>
                </c:pt>
                <c:pt idx="7">
                  <c:v>0.2680025046963056</c:v>
                </c:pt>
                <c:pt idx="8">
                  <c:v>0.210625</c:v>
                </c:pt>
                <c:pt idx="9">
                  <c:v>0.17359413202933985</c:v>
                </c:pt>
                <c:pt idx="10">
                  <c:v>0.1625</c:v>
                </c:pt>
                <c:pt idx="11">
                  <c:v>0.20360448124695568</c:v>
                </c:pt>
                <c:pt idx="12">
                  <c:v>0.175498092412039</c:v>
                </c:pt>
                <c:pt idx="13">
                  <c:v>0.29554655870445345</c:v>
                </c:pt>
                <c:pt idx="14">
                  <c:v>0.1225</c:v>
                </c:pt>
                <c:pt idx="15">
                  <c:v>0.22708333333333333</c:v>
                </c:pt>
                <c:pt idx="16">
                  <c:v>0.31009615384615385</c:v>
                </c:pt>
                <c:pt idx="17">
                  <c:v>0.35449101796407184</c:v>
                </c:pt>
                <c:pt idx="18">
                  <c:v>0.2658333333333333</c:v>
                </c:pt>
                <c:pt idx="19">
                  <c:v>0.21875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0.5288575830948712</c:v>
                </c:pt>
                <c:pt idx="1">
                  <c:v>0.5345034503450345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0.22777900066035658</c:v>
                </c:pt>
                <c:pt idx="1">
                  <c:v>0.22632263226322633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0.24336341624477217</c:v>
                </c:pt>
                <c:pt idx="1">
                  <c:v>0.23917391739173918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0.5715686274509804</c:v>
                </c:pt>
                <c:pt idx="1">
                  <c:v>0.5601503759398496</c:v>
                </c:pt>
                <c:pt idx="2">
                  <c:v>0.5516181892666939</c:v>
                </c:pt>
                <c:pt idx="3">
                  <c:v>0.5005952380952381</c:v>
                </c:pt>
                <c:pt idx="4">
                  <c:v>0.5123354211939154</c:v>
                </c:pt>
                <c:pt idx="5">
                  <c:v>0.5286539315859617</c:v>
                </c:pt>
                <c:pt idx="6">
                  <c:v>0.5204978038067349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0.20833333333333334</c:v>
                </c:pt>
                <c:pt idx="1">
                  <c:v>0.23110407597942223</c:v>
                </c:pt>
                <c:pt idx="2">
                  <c:v>0.19356820975010242</c:v>
                </c:pt>
                <c:pt idx="3">
                  <c:v>0.24146825396825397</c:v>
                </c:pt>
                <c:pt idx="4">
                  <c:v>0.23750479355745877</c:v>
                </c:pt>
                <c:pt idx="5">
                  <c:v>0.21657041314971123</c:v>
                </c:pt>
                <c:pt idx="6">
                  <c:v>0.2506588579795022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0.22009803921568627</c:v>
                </c:pt>
                <c:pt idx="1">
                  <c:v>0.20874554808072815</c:v>
                </c:pt>
                <c:pt idx="2">
                  <c:v>0.2548136009832036</c:v>
                </c:pt>
                <c:pt idx="3">
                  <c:v>0.25793650793650796</c:v>
                </c:pt>
                <c:pt idx="4">
                  <c:v>0.25015978524862587</c:v>
                </c:pt>
                <c:pt idx="5">
                  <c:v>0.25477565526432694</c:v>
                </c:pt>
                <c:pt idx="6">
                  <c:v>0.22884333821376282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Administrativos</c:v>
                </c:pt>
                <c:pt idx="1">
                  <c:v>Auxiliares</c:v>
                </c:pt>
                <c:pt idx="2">
                  <c:v>Directivos</c:v>
                </c:pt>
                <c:pt idx="3">
                  <c:v>Jefaturas</c:v>
                </c:pt>
                <c:pt idx="4">
                  <c:v>Profesionales</c:v>
                </c:pt>
                <c:pt idx="5">
                  <c:v>Técnicos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0.4915163558544787</c:v>
                </c:pt>
                <c:pt idx="1">
                  <c:v>0.2625</c:v>
                </c:pt>
                <c:pt idx="2">
                  <c:v>0.5955853370122192</c:v>
                </c:pt>
                <c:pt idx="3">
                  <c:v>0.5476635514018692</c:v>
                </c:pt>
                <c:pt idx="4">
                  <c:v>0.5553993909580698</c:v>
                </c:pt>
                <c:pt idx="5">
                  <c:v>0.5242966751918159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Administrativos</c:v>
                </c:pt>
                <c:pt idx="1">
                  <c:v>Auxiliares</c:v>
                </c:pt>
                <c:pt idx="2">
                  <c:v>Directivos</c:v>
                </c:pt>
                <c:pt idx="3">
                  <c:v>Jefaturas</c:v>
                </c:pt>
                <c:pt idx="4">
                  <c:v>Profesionales</c:v>
                </c:pt>
                <c:pt idx="5">
                  <c:v>Técnicos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0.23822989911342096</c:v>
                </c:pt>
                <c:pt idx="1">
                  <c:v>0.3142857142857143</c:v>
                </c:pt>
                <c:pt idx="2">
                  <c:v>0.18565234528971225</c:v>
                </c:pt>
                <c:pt idx="3">
                  <c:v>0.23925233644859814</c:v>
                </c:pt>
                <c:pt idx="4">
                  <c:v>0.20935816350433356</c:v>
                </c:pt>
                <c:pt idx="5">
                  <c:v>0.25812933869199856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Administrativos</c:v>
                </c:pt>
                <c:pt idx="1">
                  <c:v>Auxiliares</c:v>
                </c:pt>
                <c:pt idx="2">
                  <c:v>Directivos</c:v>
                </c:pt>
                <c:pt idx="3">
                  <c:v>Jefaturas</c:v>
                </c:pt>
                <c:pt idx="4">
                  <c:v>Profesionales</c:v>
                </c:pt>
                <c:pt idx="5">
                  <c:v>Técnicos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0.27025374503210026</c:v>
                </c:pt>
                <c:pt idx="1">
                  <c:v>0.4232142857142857</c:v>
                </c:pt>
                <c:pt idx="2">
                  <c:v>0.2187623176980686</c:v>
                </c:pt>
                <c:pt idx="3">
                  <c:v>0.2130841121495327</c:v>
                </c:pt>
                <c:pt idx="4">
                  <c:v>0.23524244553759663</c:v>
                </c:pt>
                <c:pt idx="5">
                  <c:v>0.2175739861161856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0.5920878288851031</c:v>
                </c:pt>
                <c:pt idx="1">
                  <c:v>0.4911553623774386</c:v>
                </c:pt>
                <c:pt idx="2">
                  <c:v>0.4933081175443701</c:v>
                </c:pt>
                <c:pt idx="3">
                  <c:v>0.5533980582524272</c:v>
                </c:pt>
                <c:pt idx="4">
                  <c:v>0.5148102815177479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0.23149725534734053</c:v>
                </c:pt>
                <c:pt idx="1">
                  <c:v>0.20701506115435156</c:v>
                </c:pt>
                <c:pt idx="2">
                  <c:v>0.23348850741926097</c:v>
                </c:pt>
                <c:pt idx="3">
                  <c:v>0.23550624133148404</c:v>
                </c:pt>
                <c:pt idx="4">
                  <c:v>0.23292533659730721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0.1764149157675563</c:v>
                </c:pt>
                <c:pt idx="1">
                  <c:v>0.30182957646820985</c:v>
                </c:pt>
                <c:pt idx="2">
                  <c:v>0.27320337503636893</c:v>
                </c:pt>
                <c:pt idx="3">
                  <c:v>0.21109570041608877</c:v>
                </c:pt>
                <c:pt idx="4">
                  <c:v>0.25226438188494493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Planta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0.5056640945657528</c:v>
                </c:pt>
                <c:pt idx="1">
                  <c:v>0.8875</c:v>
                </c:pt>
                <c:pt idx="2">
                  <c:v>0.5622317596566524</c:v>
                </c:pt>
                <c:pt idx="3">
                  <c:v>0.5323080899457224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Planta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0.23239205384994255</c:v>
                </c:pt>
                <c:pt idx="1">
                  <c:v>0.0625</c:v>
                </c:pt>
                <c:pt idx="2">
                  <c:v>0.23841941690099155</c:v>
                </c:pt>
                <c:pt idx="3">
                  <c:v>0.22245196863961403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Planta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0.2619438515843047</c:v>
                </c:pt>
                <c:pt idx="1">
                  <c:v>0.05</c:v>
                </c:pt>
                <c:pt idx="2">
                  <c:v>0.19934882344235608</c:v>
                </c:pt>
                <c:pt idx="3">
                  <c:v>0.24523994141466357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Planta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0.5056640945657528</c:v>
                </c:pt>
                <c:pt idx="1">
                  <c:v>0.8875</c:v>
                </c:pt>
                <c:pt idx="2">
                  <c:v>0.5622317596566524</c:v>
                </c:pt>
                <c:pt idx="3">
                  <c:v>0.5323080899457224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Planta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0.23239205384994255</c:v>
                </c:pt>
                <c:pt idx="1">
                  <c:v>0.0625</c:v>
                </c:pt>
                <c:pt idx="2">
                  <c:v>0.23841941690099155</c:v>
                </c:pt>
                <c:pt idx="3">
                  <c:v>0.22245196863961403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Planta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0.2619438515843047</c:v>
                </c:pt>
                <c:pt idx="1">
                  <c:v>0.05</c:v>
                </c:pt>
                <c:pt idx="2">
                  <c:v>0.19934882344235608</c:v>
                </c:pt>
                <c:pt idx="3">
                  <c:v>0.24523994141466357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[STB] Con buen desempeño, yo me siento seguro de mantener el empleo en esta Municipalidad.</c:v>
                </c:pt>
                <c:pt idx="1">
                  <c:v>[AMF] Cuento con implementos de calidad para hacer mi trabajo.</c:v>
                </c:pt>
                <c:pt idx="2">
                  <c:v>[AMF] Las condiciones físicas de mi lugar de trabajo son seguras.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0.6964618249534451</c:v>
                </c:pt>
                <c:pt idx="1">
                  <c:v>0.7261029411764706</c:v>
                </c:pt>
                <c:pt idx="2">
                  <c:v>0.7352941176470589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[AMI] Tengo confianza en las personas de mi equipo.</c:v>
                </c:pt>
                <c:pt idx="1">
                  <c:v>[AMI] En mi equipo de trabajo nos apoyamos para trabajar.</c:v>
                </c:pt>
                <c:pt idx="2">
                  <c:v>[CLA] Tengo claro cómo mi trabajo contribuye al éxito de las metas de mi equipo.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0.7752808988764044</c:v>
                </c:pt>
                <c:pt idx="1">
                  <c:v>0.8183520599250936</c:v>
                </c:pt>
                <c:pt idx="2">
                  <c:v>0.849624060150376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[REM] Las remuneraciones en esta Municipalidad son adecuadas en comparación a las que pagan otras instituciones parecidas.</c:v>
                </c:pt>
                <c:pt idx="1">
                  <c:v>[COO] En esta Municipalidad las diferencias entre áreas de trabajo se conversan y resuelven de manera directa.</c:v>
                </c:pt>
                <c:pt idx="2">
                  <c:v>[BNF] En esta Municipalidad los beneficios son mejores a los que entregan otras instituciones similares.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</c:v>
                </c:pt>
                <c:pt idx="1">
                  <c:v>0.35435992578849723</c:v>
                </c:pt>
                <c:pt idx="2">
                  <c:v>0.36666666666666664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[CLA] Existe un proyecto municipal que es conocido por las personas.</c:v>
                </c:pt>
                <c:pt idx="1">
                  <c:v>[DEI] En esta institución hay una preocupación real por incluir en el trabajo cotidiano a personas distintas a la mayoría (personas en situación de discapacidad, origen social, extranjeros, etc.).</c:v>
                </c:pt>
                <c:pt idx="2">
                  <c:v>[REC] En esta institución se reconoce a quienes reflejan los valores de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0.33458646616541354</c:v>
                </c:pt>
                <c:pt idx="1">
                  <c:v>0.33584905660377357</c:v>
                </c:pt>
                <c:pt idx="2">
                  <c:v>0.38095238095238093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[COM] Las comunicaciones en esta Municipalidad son oportunas.</c:v>
                </c:pt>
                <c:pt idx="1">
                  <c:v>[REM] Las personas que cumplen funciones parecidas en esta Municipalidad reciben sueldos similares.</c:v>
                </c:pt>
                <c:pt idx="2">
                  <c:v>[PRO] En esta Municipalidad los que se desempeñan mejor en su trabajo pueden ascender a cargos de mayor responsabilidad.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0.44814814814814813</c:v>
                </c:pt>
                <c:pt idx="1">
                  <c:v>0.4666666666666667</c:v>
                </c:pt>
                <c:pt idx="2">
                  <c:v>0.47574626865671643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[EQI] Las normas y procedimientos se aplican a todas los funcionarios por igual.</c:v>
                </c:pt>
                <c:pt idx="1">
                  <c:v>[CDT] En general, puedo realizar mis tareas sin sentirme agotado al final de la jornada.</c:v>
                </c:pt>
                <c:pt idx="2">
                  <c:v>[REC] En esta institución hay preocupación por hacer que cada funcionario se sienta de verdad considerado.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0.30303030303030304</c:v>
                </c:pt>
                <c:pt idx="1">
                  <c:v>0.306390977443609</c:v>
                </c:pt>
                <c:pt idx="2">
                  <c:v>0.34476190476190477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0.5347620400862574</c:v>
                </c:pt>
                <c:pt idx="1">
                  <c:v>0.22991925912305045</c:v>
                </c:pt>
                <c:pt idx="2">
                  <c:v>0.23531870079069223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0.49617805755395683</c:v>
                </c:pt>
                <c:pt idx="1">
                  <c:v>0.23408273381294964</c:v>
                </c:pt>
                <c:pt idx="2">
                  <c:v>0.26973920863309353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0.5315009481890759</c:v>
                </c:pt>
                <c:pt idx="1">
                  <c:v>0.5315009481890759</c:v>
                </c:pt>
                <c:pt idx="2">
                  <c:v>0.5315009481890759</c:v>
                </c:pt>
                <c:pt idx="3">
                  <c:v>0.5315009481890759</c:v>
                </c:pt>
                <c:pt idx="4">
                  <c:v>0.5315009481890759</c:v>
                </c:pt>
                <c:pt idx="5">
                  <c:v>0.5315009481890759</c:v>
                </c:pt>
                <c:pt idx="6">
                  <c:v>0.5315009481890759</c:v>
                </c:pt>
                <c:pt idx="7">
                  <c:v>0.5315009481890759</c:v>
                </c:pt>
                <c:pt idx="8">
                  <c:v>0.5315009481890759</c:v>
                </c:pt>
                <c:pt idx="9">
                  <c:v>0.5315009481890759</c:v>
                </c:pt>
                <c:pt idx="10">
                  <c:v>0.5315009481890759</c:v>
                </c:pt>
                <c:pt idx="11">
                  <c:v>0.5315009481890759</c:v>
                </c:pt>
                <c:pt idx="12">
                  <c:v>0.5315009481890759</c:v>
                </c:pt>
                <c:pt idx="13">
                  <c:v>0.5315009481890759</c:v>
                </c:pt>
                <c:pt idx="14">
                  <c:v>0.5315009481890759</c:v>
                </c:pt>
                <c:pt idx="15">
                  <c:v>0.5315009481890759</c:v>
                </c:pt>
                <c:pt idx="16">
                  <c:v>0.5315009481890759</c:v>
                </c:pt>
                <c:pt idx="17">
                  <c:v>0.5315009481890759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0.13933823529411765</c:v>
                </c:pt>
                <c:pt idx="1">
                  <c:v>0.30406654343807765</c:v>
                </c:pt>
                <c:pt idx="2">
                  <c:v>0.31203703703703706</c:v>
                </c:pt>
                <c:pt idx="3">
                  <c:v>0.3055555555555556</c:v>
                </c:pt>
                <c:pt idx="4">
                  <c:v>0.26064814814814813</c:v>
                </c:pt>
                <c:pt idx="5">
                  <c:v>0.32884972170686455</c:v>
                </c:pt>
                <c:pt idx="6">
                  <c:v>0.20763500931098697</c:v>
                </c:pt>
                <c:pt idx="7">
                  <c:v>0.22253258845437615</c:v>
                </c:pt>
                <c:pt idx="8">
                  <c:v>0.29524253731343286</c:v>
                </c:pt>
                <c:pt idx="9">
                  <c:v>0.125</c:v>
                </c:pt>
                <c:pt idx="10">
                  <c:v>0.20075046904315197</c:v>
                </c:pt>
                <c:pt idx="11">
                  <c:v>0.19674185463659147</c:v>
                </c:pt>
                <c:pt idx="12">
                  <c:v>0.20112781954887218</c:v>
                </c:pt>
                <c:pt idx="13">
                  <c:v>0.2108490566037736</c:v>
                </c:pt>
                <c:pt idx="14">
                  <c:v>0.1984848484848485</c:v>
                </c:pt>
                <c:pt idx="15">
                  <c:v>0.17765103506548374</c:v>
                </c:pt>
                <c:pt idx="16">
                  <c:v>0.18619047619047618</c:v>
                </c:pt>
                <c:pt idx="17">
                  <c:v>0.2834285714285714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0.17058823529411765</c:v>
                </c:pt>
                <c:pt idx="1">
                  <c:v>0.3419593345656192</c:v>
                </c:pt>
                <c:pt idx="2">
                  <c:v>0.18287037037037038</c:v>
                </c:pt>
                <c:pt idx="3">
                  <c:v>0.3509259259259259</c:v>
                </c:pt>
                <c:pt idx="4">
                  <c:v>0.4199074074074074</c:v>
                </c:pt>
                <c:pt idx="5">
                  <c:v>0.3385899814471243</c:v>
                </c:pt>
                <c:pt idx="6">
                  <c:v>0.33271260086902543</c:v>
                </c:pt>
                <c:pt idx="7">
                  <c:v>0.14711359404096835</c:v>
                </c:pt>
                <c:pt idx="8">
                  <c:v>0.322294776119403</c:v>
                </c:pt>
                <c:pt idx="9">
                  <c:v>0.1198501872659176</c:v>
                </c:pt>
                <c:pt idx="10">
                  <c:v>0.2349906191369606</c:v>
                </c:pt>
                <c:pt idx="11">
                  <c:v>0.2506265664160401</c:v>
                </c:pt>
                <c:pt idx="12">
                  <c:v>0.12969924812030076</c:v>
                </c:pt>
                <c:pt idx="13">
                  <c:v>0.16037735849056603</c:v>
                </c:pt>
                <c:pt idx="14">
                  <c:v>0.25833333333333336</c:v>
                </c:pt>
                <c:pt idx="15">
                  <c:v>0.16434305027460921</c:v>
                </c:pt>
                <c:pt idx="16">
                  <c:v>0.1523809523809524</c:v>
                </c:pt>
                <c:pt idx="17">
                  <c:v>0.28723809523809524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Global Vitacura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0.61640625</c:v>
                </c:pt>
                <c:pt idx="1">
                  <c:v>0.3790956749672346</c:v>
                </c:pt>
                <c:pt idx="2">
                  <c:v>0.5335526315789474</c:v>
                </c:pt>
                <c:pt idx="3">
                  <c:v>0.38243064729194187</c:v>
                </c:pt>
                <c:pt idx="4">
                  <c:v>0.36030383091149276</c:v>
                </c:pt>
                <c:pt idx="5">
                  <c:v>0.34536423841059605</c:v>
                </c:pt>
                <c:pt idx="6">
                  <c:v>0.43697292498890367</c:v>
                </c:pt>
                <c:pt idx="7">
                  <c:v>0.6501331557922769</c:v>
                </c:pt>
                <c:pt idx="8">
                  <c:v>0.4103333333333333</c:v>
                </c:pt>
                <c:pt idx="9">
                  <c:v>0.7634228187919463</c:v>
                </c:pt>
                <c:pt idx="10">
                  <c:v>0.5661962365591398</c:v>
                </c:pt>
                <c:pt idx="11">
                  <c:v>0.5123373710183939</c:v>
                </c:pt>
                <c:pt idx="12">
                  <c:v>0.6859578286227007</c:v>
                </c:pt>
                <c:pt idx="13">
                  <c:v>0.643581081081081</c:v>
                </c:pt>
                <c:pt idx="14">
                  <c:v>0.5338753387533876</c:v>
                </c:pt>
                <c:pt idx="15">
                  <c:v>0.6551932367149759</c:v>
                </c:pt>
                <c:pt idx="16">
                  <c:v>0.6574829931972789</c:v>
                </c:pt>
                <c:pt idx="17">
                  <c:v>0.44081632653061226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Área Municipalidad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0.6694244604316547</c:v>
                </c:pt>
                <c:pt idx="1">
                  <c:v>0.34172661870503596</c:v>
                </c:pt>
                <c:pt idx="2">
                  <c:v>0.4761690647482014</c:v>
                </c:pt>
                <c:pt idx="3">
                  <c:v>0.31969424460431656</c:v>
                </c:pt>
                <c:pt idx="4">
                  <c:v>0.31744604316546765</c:v>
                </c:pt>
                <c:pt idx="5">
                  <c:v>0.3898381294964029</c:v>
                </c:pt>
                <c:pt idx="6">
                  <c:v>0.40047961630695444</c:v>
                </c:pt>
                <c:pt idx="7">
                  <c:v>0.5966726618705036</c:v>
                </c:pt>
                <c:pt idx="8">
                  <c:v>0.32419064748201437</c:v>
                </c:pt>
                <c:pt idx="9">
                  <c:v>0.7117805755395683</c:v>
                </c:pt>
                <c:pt idx="10">
                  <c:v>0.49595323741007197</c:v>
                </c:pt>
                <c:pt idx="11">
                  <c:v>0.5443645083932853</c:v>
                </c:pt>
                <c:pt idx="12">
                  <c:v>0.6528776978417267</c:v>
                </c:pt>
                <c:pt idx="13">
                  <c:v>0.5553057553956835</c:v>
                </c:pt>
                <c:pt idx="14">
                  <c:v>0.4920863309352518</c:v>
                </c:pt>
                <c:pt idx="15">
                  <c:v>0.6003197442046363</c:v>
                </c:pt>
                <c:pt idx="16">
                  <c:v>0.6447841726618705</c:v>
                </c:pt>
                <c:pt idx="17">
                  <c:v>0.35899280575539566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0.6080305927342257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0.18164435946462715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0.21032504780114722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Área Municipalidad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544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291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835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Área Municipalidad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Área Municipalidad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5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Global Vitacura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Global Vitacura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(53%)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67%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74%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50%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Municipalidad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Comunicaciones, Asuntos Corporativos y Prensa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Asesoría Jurídica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Administración y Finanzas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Obras Municipales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Personas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SECPLA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Seguridad Pública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Desarrollo Comunitario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1er Juzgado de Policía Local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Innovación y Sustentabilidad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Infraestructura Comunal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Tránsito y Transporte Público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Informática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Medio Ambiente, Aseo y Ornato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2do Juzgado de Policía Local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Secretaría Municipal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Dirección de Control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Municipalidad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Masculino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Femenino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Municipalidad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 años o menos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31-35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36-40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41-45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46-50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51-60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61-85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Municipalidad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Administrativos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Auxiliares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Directivos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Jefaturas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Profesionales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Técnicos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Municipalidad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Menos de 1 año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1-5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11-20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21 años o más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Municipalidad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Contrata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Estatuto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Honorarios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Planta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Municipalidad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Contrata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Estatuto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Honorarios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Planta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Apoyo y respaldo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laboral seguro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Carga de trabajo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Ambiente físico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69%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tener espacios adecuados de trabajo.</a:t>
            </a:r>
          </a:p>
          <a:p>
            <a:r>
              <a:t>Consideran que los puestos de trabajo permiten concentrarse en las tareas.</a:t>
            </a:r>
          </a:p>
          <a:p>
            <a:r>
              <a:t>Piensan que hay atención a la prevención de riesgos y accidentes.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76%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Remuneraciones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35%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las comunicaciones podrían ser poco claras o algo lentas al momento de informarlas.</a:t>
            </a:r>
          </a:p>
          <a:p>
            <a:r>
              <a:t>Consideran que las noticias relevantes llegarían más por canales informales que por vías de comunicación formal.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los sueldos entre quienes realizan funciones similares serían inequitativos.</a:t>
            </a:r>
          </a:p>
          <a:p>
            <a:r>
              <a:t>Consideran que los criterios para definir las remuneraciones no serían del todo claros.</a:t>
            </a:r>
          </a:p>
          <a:p>
            <a:r>
              <a:t>Piensan que las remuneraciones serían menos atractivas en comparación a lo ofrecido por otras instituciones o empresas similares.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Comunicaciones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42%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Área Municipalidad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